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A709-CE3E-5F3B-CBAD-EF5A8E26C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8CA4A-5638-69C1-04F6-7815592EB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414A-69F7-EAB7-4652-66B772A05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8672-6B51-D5CA-3D07-87DF9DFB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463D-D364-7392-77AB-6DD10A87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41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08DA-BD39-7F47-EFB6-F1260F3D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67510-E863-AD84-93BB-CB133E63D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5F3A9-320E-973A-8621-B450ED3C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275DE-00E7-5BBC-682C-2BF22440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26FB-792D-295C-B6B3-E1A492B5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00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AC2326-54F6-0CCD-838F-F7A3AA8F9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B2DE5-5348-430C-6C91-B72A72141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FC26-5997-1DD6-AE32-C327EB76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5950-854B-DDC4-6095-87D75A4F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9D053-0587-4D37-6CAB-51672AE0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15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530E-7B83-69CF-F266-B3C6EAB5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90E0-492E-AD19-6663-4398E1426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78752-E801-4E08-4436-3F4B463C1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6451-58A9-B945-2E1A-2F732CFD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69E8-0132-6665-1FCF-C06EBBF4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8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7FE9-751C-4697-C80B-D28A43FE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C3CBC-CA9B-6978-464D-83E36F357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61358-A815-E4D0-F663-898E8C3F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A70E-8C50-2BE1-923B-A8C345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26E62-F421-7BA8-F627-676DC026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3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CA3A-D70A-7189-1608-82EEB549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0807-A30E-EC6D-87A0-9535E3AFF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1CDDC-A40E-F968-DB99-F723EFEA1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51B8F-E08B-7000-2701-1AA761A2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BBB1D-47EB-D450-4379-FF84FFBC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5EBC-92B4-F4A1-3D8A-F7F564F1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80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62B8-509A-938A-90E3-BD9FA522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A4BCA-9624-2F62-BAC5-C9F881B4F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4FA4B-3C32-38F2-06C0-1CC35219F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A9F15-4452-F3C7-5A95-F443548CF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8BC1D-2AD4-0066-9CE5-0471B43B6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13526-09AD-A942-74A2-0C638226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B249C-C0D2-9EFC-99CF-B30D01FC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7FCF3-164B-0E83-459E-79B46A57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5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A2B5-783D-40BC-585A-DB1192ED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5F1ED-F4D1-C96D-A851-81A3B95C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CEB17-1C4E-025B-25A9-9222DADB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7840D-C190-BB84-4BE4-BEFD5AC0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79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946A7-A45A-7F03-64C1-7D03A0EC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26DFE-B07E-6D77-3D1A-7B0C42AD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A7582-21EC-5DAD-0361-6CC3BA0EF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6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C9779-0718-1D80-04FF-57DDB5B92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7D2D1-C6BF-2CC7-1177-69806BE56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416D7-9F51-4F82-DC3F-57E2EAD6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E3D35-7577-1758-9AF4-7F23BC7A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0C58B-8785-5D16-7AD4-9EBA09C9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7FD36-8125-BCEA-7913-03376AC8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547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9788-7747-39C4-6534-FB5F4422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2BAD4-1B8F-8870-BDB6-30F8D66AC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701E2-8392-BFA5-42C7-DC6B71E42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156EA-1E89-71D2-A81B-4902179B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17275-DD95-50B0-2255-69F59CE9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06143-3C55-D57E-BCE0-B93A150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72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076AC-1907-57D5-A357-0AEEC49E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4929F-E3A7-876F-ACA0-6D1361B94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16B8-CA50-367F-32D7-F8BAB8275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2F33-5B2E-4384-87CE-DE58351AE8FC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68C1E-1BBD-C23F-2D97-D2005D41E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97658-2843-7FE0-1F5A-F72DF41A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A0F1E-9C8E-457C-BD62-8445576D7E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77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1381C-A416-40B2-5CC8-EB8088C90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9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63323-464F-B942-6971-D466F65F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EADF1-778F-A584-4F7E-A663EC87B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B1AB3-A14E-4AAB-71BD-5FD86E96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A5B93-3E5D-5DAF-B241-B1AD065DE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0"/>
            <a:ext cx="12192000" cy="70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1B1F6-A208-C44F-5099-BF5A89C61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4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sandhiya Duraisamy</dc:creator>
  <cp:lastModifiedBy>sandhiya Duraisamy</cp:lastModifiedBy>
  <cp:revision>2</cp:revision>
  <dcterms:created xsi:type="dcterms:W3CDTF">2023-10-10T04:41:23Z</dcterms:created>
  <dcterms:modified xsi:type="dcterms:W3CDTF">2023-10-10T05:25:19Z</dcterms:modified>
</cp:coreProperties>
</file>